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5348"/>
          </a:xfrm>
          <a:prstGeom prst="rect">
            <a:avLst/>
          </a:prstGeom>
        </p:spPr>
        <p:txBody>
          <a:bodyPr vert="horz" lIns="95254" tIns="47627" rIns="95254" bIns="47627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5348"/>
          </a:xfrm>
          <a:prstGeom prst="rect">
            <a:avLst/>
          </a:prstGeom>
        </p:spPr>
        <p:txBody>
          <a:bodyPr vert="horz" lIns="95254" tIns="47627" rIns="95254" bIns="47627" rtlCol="0"/>
          <a:lstStyle>
            <a:lvl1pPr algn="r">
              <a:defRPr sz="1300"/>
            </a:lvl1pPr>
          </a:lstStyle>
          <a:p>
            <a:fld id="{6C8BDA0A-42EE-4D98-B7D5-52E291C5BAA3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54" tIns="47627" rIns="95254" bIns="4762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5254" tIns="47627" rIns="95254" bIns="4762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60" cy="495346"/>
          </a:xfrm>
          <a:prstGeom prst="rect">
            <a:avLst/>
          </a:prstGeom>
        </p:spPr>
        <p:txBody>
          <a:bodyPr vert="horz" lIns="95254" tIns="47627" rIns="95254" bIns="47627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60" cy="495346"/>
          </a:xfrm>
          <a:prstGeom prst="rect">
            <a:avLst/>
          </a:prstGeom>
        </p:spPr>
        <p:txBody>
          <a:bodyPr vert="horz" lIns="95254" tIns="47627" rIns="95254" bIns="47627" rtlCol="0" anchor="b"/>
          <a:lstStyle>
            <a:lvl1pPr algn="r">
              <a:defRPr sz="1300"/>
            </a:lvl1pPr>
          </a:lstStyle>
          <a:p>
            <a:fld id="{B3BBBDF6-C33D-44CF-ADFC-7C6E2BF662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131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211283-408C-4DE4-BCA8-25CE2FA6EC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5B5F1DE-DDA8-43B6-96CA-95501B17D7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C017E2-4779-4936-BA82-920C81967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1A5D-BC52-49DC-8F0D-3757063DC586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C69711-30C3-424B-B43F-E9C8AF161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6812710-915E-4062-B1FE-8215002F3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50A6-DC88-4ECB-ACAF-35BDBDFBE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699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6F2DE2-5B52-4872-8649-08C217BEC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79BC374-91B0-4F74-A945-A191A08148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D5A613-43C5-4858-A48E-ABF75860D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1A5D-BC52-49DC-8F0D-3757063DC586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E31508-8B0B-4BB5-812C-DCDA9E6FE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804A86-53C1-47EA-BAEF-82D238F81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50A6-DC88-4ECB-ACAF-35BDBDFBE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802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84C729C-2793-493A-9145-BF0A4BD641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386F06D-5892-4E56-80AC-644C71CF23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ACAB43-7CC4-412A-A60B-81305DDA7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1A5D-BC52-49DC-8F0D-3757063DC586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33949B-6F79-4B55-9B1D-6461E7238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98ACAC-58BD-4098-AC5F-93DF7A94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50A6-DC88-4ECB-ACAF-35BDBDFBE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427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EFBAA9-B63F-4563-ABE7-76DD2CCB6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24211A2-C956-47A6-B7C9-11EF8F534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3291E9-A5B5-42CB-9239-B77FE9F03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1A5D-BC52-49DC-8F0D-3757063DC586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11464B-E029-4FC3-BEBF-6A4C5DF89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605A7F-366B-400E-8EE5-79EAEA0FE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50A6-DC88-4ECB-ACAF-35BDBDFBE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3168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0F5081-3CA2-4DE8-91F2-2F99D3FFE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A23B082-FB83-438A-AE1F-2B6BE4D28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9306A5-8D01-4B12-8916-CB75C2F68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1A5D-BC52-49DC-8F0D-3757063DC586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32A11D-F8F0-4EDB-AF6E-E76DB2B90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5966E7-B52E-47A8-840D-88EAC7848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50A6-DC88-4ECB-ACAF-35BDBDFBE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1890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93BA64-7C35-4FAB-8A8D-CF1657603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75529B-8C41-4FFF-987E-771A0B3BA8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F073435-0135-4426-8490-13B84E3AA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CA82BEB-C134-468B-9C7B-10E51BB84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1A5D-BC52-49DC-8F0D-3757063DC586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8E6338F-6D64-46AE-A889-3A5AD5C7A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075C6D-595C-4A8A-B315-042516CBE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50A6-DC88-4ECB-ACAF-35BDBDFBE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99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2A85AE-2942-4A74-A2A7-9C0285196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779D8C1-0CA5-4A63-9E71-6B44AB517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7DC3A5C-63EC-4A30-A9D1-F859330F12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0189073-CB53-4586-A8E6-39F40DB2C9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D4E2222-57BD-4542-8652-4FB8F22066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61299EC-3C50-4232-A7B1-ED6507D40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1A5D-BC52-49DC-8F0D-3757063DC586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65379C2-7CE1-41EF-A26F-B5DB8953A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AE48CCF-18EF-4BFB-B599-F8FAD0132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50A6-DC88-4ECB-ACAF-35BDBDFBE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5104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F345D8-8F0F-4F01-9F41-FB4C9155B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5EFDE4-7651-42F1-9777-835298ED6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1A5D-BC52-49DC-8F0D-3757063DC586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DF47ACF-E064-4EEC-9227-A5DF629A9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DD1515A-5D65-47BC-A654-CAF953098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50A6-DC88-4ECB-ACAF-35BDBDFBE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909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5C57839-1CB9-4C8C-9180-3D8868E22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1A5D-BC52-49DC-8F0D-3757063DC586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2D5C3C2-0DB2-4D9F-9F26-4DC218BD8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CD7CAFF-BEF4-4368-A640-F0F467BCE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50A6-DC88-4ECB-ACAF-35BDBDFBE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55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A88950-9612-44F5-8C22-C63B781EF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4AF71EA-A91C-486C-B274-161094C1D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B4054B0-DF43-4B33-9B75-56E8F6956A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0CBCDEF-4C93-46A7-B9BC-1AF7ADC78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1A5D-BC52-49DC-8F0D-3757063DC586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BCEF566-9513-47AD-AAF8-60665E802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1C572AC-4B64-4462-A1FD-E4F4FDFB9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50A6-DC88-4ECB-ACAF-35BDBDFBE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743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116AC9-3D40-4B75-A8D5-22E737557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617B1D7-F1D3-419F-B95A-47D4C52D83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8F5B22A-EE5B-4A2A-BE13-75C685AB7C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C80CB9E-6004-4D5F-8481-B87C71CAB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51A5D-BC52-49DC-8F0D-3757063DC586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148E3A2-B761-4370-81F1-D54A0D58D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48C4343-FB94-466D-A757-211D8C992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50A6-DC88-4ECB-ACAF-35BDBDFBE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3993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E1640B9-6165-4C4F-B318-E1A11EA63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F3B5B42-94FB-43F5-8B16-D4EE7C9108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BCA2D3-2217-4D5A-A000-D115FA1687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51A5D-BC52-49DC-8F0D-3757063DC586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F703FD-2DF1-4E33-97E6-96FF98EC72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075BBE-6044-41DD-A54E-B121DDD23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850A6-DC88-4ECB-ACAF-35BDBDFBE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50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950E0F-4A94-4308-8D36-1FDB259E7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84336" y="221805"/>
            <a:ext cx="7696504" cy="970982"/>
          </a:xfrm>
          <a:ln>
            <a:solidFill>
              <a:srgbClr val="FFFFFF"/>
            </a:solidFill>
          </a:ln>
        </p:spPr>
        <p:txBody>
          <a:bodyPr>
            <a:normAutofit/>
          </a:bodyPr>
          <a:lstStyle/>
          <a:p>
            <a:r>
              <a:rPr kumimoji="1"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１１月イベント日程表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9AAAE85-FB7B-478B-B76D-5C372AD53F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3808" y="4149316"/>
            <a:ext cx="3934811" cy="2553409"/>
          </a:xfrm>
        </p:spPr>
        <p:txBody>
          <a:bodyPr>
            <a:normAutofit/>
          </a:bodyPr>
          <a:lstStyle/>
          <a:p>
            <a:r>
              <a:rPr lang="ja-JP" altLang="en-US" sz="1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ご友人を誘っての参加も大歓迎です！</a:t>
            </a:r>
            <a:endParaRPr lang="en-US" altLang="ja-JP" sz="1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是非お待ちしております！</a:t>
            </a:r>
            <a:endParaRPr lang="en-US" altLang="ja-JP" sz="1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en-US" altLang="ja-JP" sz="2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※</a:t>
            </a:r>
            <a:r>
              <a:rPr lang="ja-JP" altLang="en-US" sz="2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お電話でのご予約も可能です</a:t>
            </a:r>
            <a:endParaRPr lang="en-US" altLang="ja-JP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TEL:059-337-9919</a:t>
            </a:r>
          </a:p>
          <a:p>
            <a:pPr algn="l"/>
            <a:endParaRPr lang="en-US" altLang="ja-JP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BE76A8BA-9E0E-4181-80E7-4895D7ED19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37" y="-163902"/>
            <a:ext cx="3671437" cy="1841924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2017D0DA-221A-4AB5-8484-6919026AC0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16" y="1526356"/>
            <a:ext cx="7821438" cy="5176369"/>
          </a:xfrm>
          <a:prstGeom prst="rect">
            <a:avLst/>
          </a:prstGeom>
        </p:spPr>
      </p:pic>
      <p:sp>
        <p:nvSpPr>
          <p:cNvPr id="22" name="雲 21">
            <a:extLst>
              <a:ext uri="{FF2B5EF4-FFF2-40B4-BE49-F238E27FC236}">
                <a16:creationId xmlns:a16="http://schemas.microsoft.com/office/drawing/2014/main" id="{7244438F-CB3C-42A1-AA7B-EB2747979511}"/>
              </a:ext>
            </a:extLst>
          </p:cNvPr>
          <p:cNvSpPr/>
          <p:nvPr/>
        </p:nvSpPr>
        <p:spPr>
          <a:xfrm rot="560476">
            <a:off x="8026439" y="1488160"/>
            <a:ext cx="4089550" cy="2256123"/>
          </a:xfrm>
          <a:prstGeom prst="cloud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参加希望の方は、</a:t>
            </a:r>
            <a:endParaRPr kumimoji="1"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スタッフに</a:t>
            </a:r>
            <a:endParaRPr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お声掛けください！</a:t>
            </a:r>
            <a:endParaRPr kumimoji="1" lang="ja-JP" altLang="en-US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4" name="雲 23">
            <a:extLst>
              <a:ext uri="{FF2B5EF4-FFF2-40B4-BE49-F238E27FC236}">
                <a16:creationId xmlns:a16="http://schemas.microsoft.com/office/drawing/2014/main" id="{E6E2CB91-A364-49FD-B8DD-0859ACA95FFD}"/>
              </a:ext>
            </a:extLst>
          </p:cNvPr>
          <p:cNvSpPr/>
          <p:nvPr/>
        </p:nvSpPr>
        <p:spPr>
          <a:xfrm rot="577770">
            <a:off x="4631528" y="4399154"/>
            <a:ext cx="3599202" cy="2330119"/>
          </a:xfrm>
          <a:prstGeom prst="cloud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お時間がある方は、</a:t>
            </a:r>
            <a:endParaRPr kumimoji="1"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インスタライブも</a:t>
            </a:r>
            <a:endParaRPr kumimoji="1"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是非ご覧ください！</a:t>
            </a:r>
            <a:endParaRPr kumimoji="1" lang="ja-JP" altLang="en-US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0174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57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游ゴシック</vt:lpstr>
      <vt:lpstr>游ゴシック Light</vt:lpstr>
      <vt:lpstr>Arial</vt:lpstr>
      <vt:lpstr>Office テーマ</vt:lpstr>
      <vt:lpstr>１１月イベント日程表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１１月イベント日程表</dc:title>
  <dc:creator>919SPORTS 四日市生桑店</dc:creator>
  <cp:lastModifiedBy>919SPORTS 四日市生桑店</cp:lastModifiedBy>
  <cp:revision>4</cp:revision>
  <cp:lastPrinted>2021-10-21T02:44:05Z</cp:lastPrinted>
  <dcterms:created xsi:type="dcterms:W3CDTF">2021-10-20T10:39:19Z</dcterms:created>
  <dcterms:modified xsi:type="dcterms:W3CDTF">2021-10-26T01:36:58Z</dcterms:modified>
</cp:coreProperties>
</file>